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88" r:id="rId2"/>
    <p:sldId id="276" r:id="rId3"/>
    <p:sldId id="277" r:id="rId4"/>
    <p:sldId id="278" r:id="rId5"/>
    <p:sldId id="279" r:id="rId6"/>
    <p:sldId id="285" r:id="rId7"/>
    <p:sldId id="286" r:id="rId8"/>
    <p:sldId id="280" r:id="rId9"/>
    <p:sldId id="281" r:id="rId10"/>
    <p:sldId id="282" r:id="rId11"/>
    <p:sldId id="283" r:id="rId12"/>
    <p:sldId id="284" r:id="rId13"/>
    <p:sldId id="287" r:id="rId1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196"/>
    <a:srgbClr val="50C6B7"/>
    <a:srgbClr val="B30202"/>
    <a:srgbClr val="8B2A88"/>
    <a:srgbClr val="C33CBD"/>
    <a:srgbClr val="DCA31B"/>
    <a:srgbClr val="0088AE"/>
    <a:srgbClr val="26A42B"/>
    <a:srgbClr val="27A62B"/>
    <a:srgbClr val="2EC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51" autoAdjust="0"/>
    <p:restoredTop sz="96434" autoAdjust="0"/>
  </p:normalViewPr>
  <p:slideViewPr>
    <p:cSldViewPr>
      <p:cViewPr>
        <p:scale>
          <a:sx n="99" d="100"/>
          <a:sy n="99" d="100"/>
        </p:scale>
        <p:origin x="-1608" y="-384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94015-0BC3-4A09-A480-F59C585232CC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031CA-372A-4B29-BC0C-0D446BAFE906}" type="slidenum">
              <a:rPr lang="es-AR" smtClean="0"/>
              <a:pPr/>
              <a:t>‹Nr.›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615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1</a:t>
            </a:fld>
            <a:endParaRPr lang="es-A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10</a:t>
            </a:fld>
            <a:endParaRPr lang="es-A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11</a:t>
            </a:fld>
            <a:endParaRPr lang="es-A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12</a:t>
            </a:fld>
            <a:endParaRPr lang="es-A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13</a:t>
            </a:fld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2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3</a:t>
            </a:fld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4</a:t>
            </a:fld>
            <a:endParaRPr 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5</a:t>
            </a:fld>
            <a:endParaRPr lang="es-A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6</a:t>
            </a:fld>
            <a:endParaRPr lang="es-A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7</a:t>
            </a:fld>
            <a:endParaRPr lang="es-A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8</a:t>
            </a:fld>
            <a:endParaRPr lang="es-A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031CA-372A-4B29-BC0C-0D446BAFE906}" type="slidenum">
              <a:rPr lang="es-AR" smtClean="0"/>
              <a:pPr/>
              <a:t>9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028D3B2-EE95-4C31-BFB7-E6D198B0A444}" type="datetimeFigureOut">
              <a:rPr lang="es-AR" smtClean="0"/>
              <a:pPr/>
              <a:t>2/21/17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2A2BB03-F070-4FBA-8B75-5F277833E1DD}" type="slidenum">
              <a:rPr lang="es-AR" smtClean="0"/>
              <a:pPr/>
              <a:t>‹Nr.›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6000">
                <a:srgbClr val="50C6B7"/>
              </a:gs>
              <a:gs pos="100000">
                <a:srgbClr val="41A196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Panz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6093172" cy="46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xmlns:p14="http://schemas.microsoft.com/office/powerpoint/2010/main" spd="med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C33CBD"/>
              </a:gs>
              <a:gs pos="100000">
                <a:srgbClr val="8B2A88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265"/>
            <a:ext cx="8341555" cy="5329327"/>
          </a:xfrm>
          <a:prstGeom prst="rect">
            <a:avLst/>
          </a:prstGeom>
        </p:spPr>
      </p:pic>
      <p:pic>
        <p:nvPicPr>
          <p:cNvPr id="8" name="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580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FF0000"/>
              </a:gs>
              <a:gs pos="100000">
                <a:srgbClr val="B30202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7" y="0"/>
            <a:ext cx="7644339" cy="5733255"/>
          </a:xfrm>
          <a:prstGeom prst="rect">
            <a:avLst/>
          </a:prstGeom>
        </p:spPr>
      </p:pic>
      <p:pic>
        <p:nvPicPr>
          <p:cNvPr id="2" name="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580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6000">
                <a:srgbClr val="50C6B7"/>
              </a:gs>
              <a:gs pos="100000">
                <a:srgbClr val="41A196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j021409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68560" y="6165304"/>
            <a:ext cx="203200" cy="203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41" y="1556792"/>
            <a:ext cx="2456717" cy="29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xmlns:p14="http://schemas.microsoft.com/office/powerpoint/2010/main" spd="med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1907704" y="6858000"/>
            <a:ext cx="5328592" cy="2448272"/>
          </a:xfrm>
          <a:effectLst/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>Autores</a:t>
            </a:r>
            <a:b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>Lic. </a:t>
            </a: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Miriam Di Loretto</a:t>
            </a:r>
            <a:b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>Lic. </a:t>
            </a: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Lorena Gonzalez</a:t>
            </a:r>
            <a:b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/>
            </a:r>
            <a:b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>Diseño</a:t>
            </a:r>
            <a:b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Lic. Rocio Muscari</a:t>
            </a: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/>
            </a:r>
            <a:b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Gerardo Barrera</a:t>
            </a:r>
            <a: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  <a:t/>
            </a:r>
            <a:br>
              <a:rPr lang="es-AR" sz="160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Franco Romero</a:t>
            </a:r>
            <a:b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</a:br>
            <a:r>
              <a:rPr lang="es-AR" sz="1600" b="0" dirty="0" smtClean="0">
                <a:solidFill>
                  <a:schemeClr val="tx1"/>
                </a:solidFill>
                <a:latin typeface="Agency FB" pitchFamily="34" charset="0"/>
              </a:rPr>
              <a:t>FERNANDO SERANTONI</a:t>
            </a:r>
            <a:endParaRPr lang="es-AR" sz="1600" b="0" dirty="0">
              <a:solidFill>
                <a:schemeClr val="tx1"/>
              </a:solidFill>
              <a:latin typeface="Agency FB" pitchFamily="34" charset="0"/>
            </a:endParaRPr>
          </a:p>
        </p:txBody>
      </p:sp>
      <p:pic>
        <p:nvPicPr>
          <p:cNvPr id="12" name="j021409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68560" y="616530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12" name="Rectángulo redondeado 11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2EC32F"/>
              </a:gs>
              <a:gs pos="100000">
                <a:srgbClr val="26A42B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1429"/>
            <a:ext cx="7992887" cy="5395199"/>
          </a:xfrm>
          <a:prstGeom prst="rect">
            <a:avLst/>
          </a:prstGeom>
        </p:spPr>
      </p:pic>
      <p:pic>
        <p:nvPicPr>
          <p:cNvPr id="2" name="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4624" y="580526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chemeClr val="accent4"/>
              </a:gs>
              <a:gs pos="100000">
                <a:srgbClr val="0088AE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0" y="241429"/>
            <a:ext cx="7676963" cy="5395199"/>
          </a:xfrm>
          <a:prstGeom prst="rect">
            <a:avLst/>
          </a:prstGeom>
        </p:spPr>
      </p:pic>
      <p:pic>
        <p:nvPicPr>
          <p:cNvPr id="2" name="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6632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F4B51D"/>
              </a:gs>
              <a:gs pos="100000">
                <a:srgbClr val="DCA31B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5" y="241429"/>
            <a:ext cx="7301773" cy="5395199"/>
          </a:xfrm>
          <a:prstGeom prst="rect">
            <a:avLst/>
          </a:prstGeom>
        </p:spPr>
      </p:pic>
      <p:pic>
        <p:nvPicPr>
          <p:cNvPr id="2" name="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2656" y="58772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C33CBD"/>
              </a:gs>
              <a:gs pos="100000">
                <a:srgbClr val="8B2A88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7" y="266049"/>
            <a:ext cx="6974045" cy="5395199"/>
          </a:xfrm>
          <a:prstGeom prst="rect">
            <a:avLst/>
          </a:prstGeom>
        </p:spPr>
      </p:pic>
      <p:pic>
        <p:nvPicPr>
          <p:cNvPr id="2" name="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580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FF0000"/>
              </a:gs>
              <a:gs pos="100000">
                <a:srgbClr val="B30202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04-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5877272"/>
            <a:ext cx="812800" cy="812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7128790" cy="53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chemeClr val="tx1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04-B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5877272"/>
            <a:ext cx="812800" cy="812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2744"/>
            <a:ext cx="6546646" cy="5226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4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chemeClr val="accent4"/>
              </a:gs>
              <a:gs pos="100000">
                <a:srgbClr val="0088AE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7" y="348382"/>
            <a:ext cx="6974045" cy="5230533"/>
          </a:xfrm>
          <a:prstGeom prst="rect">
            <a:avLst/>
          </a:prstGeom>
        </p:spPr>
      </p:pic>
      <p:pic>
        <p:nvPicPr>
          <p:cNvPr id="2" name="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8640" y="5733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4" descr="AsAT - Campus As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889124"/>
            <a:ext cx="1460040" cy="708228"/>
          </a:xfrm>
          <a:prstGeom prst="rect">
            <a:avLst/>
          </a:prstGeom>
          <a:noFill/>
        </p:spPr>
      </p:pic>
      <p:sp>
        <p:nvSpPr>
          <p:cNvPr id="9" name="Rectángulo redondeado 8"/>
          <p:cNvSpPr/>
          <p:nvPr/>
        </p:nvSpPr>
        <p:spPr>
          <a:xfrm>
            <a:off x="287524" y="260648"/>
            <a:ext cx="8604956" cy="5400600"/>
          </a:xfrm>
          <a:prstGeom prst="roundRect">
            <a:avLst>
              <a:gd name="adj" fmla="val 4707"/>
            </a:avLst>
          </a:prstGeom>
          <a:gradFill flip="none" rotWithShape="1">
            <a:gsLst>
              <a:gs pos="47000">
                <a:srgbClr val="F4B51D"/>
              </a:gs>
              <a:gs pos="100000">
                <a:srgbClr val="DCA31B"/>
              </a:gs>
            </a:gsLst>
            <a:path path="circle">
              <a:fillToRect l="100000" t="100000"/>
            </a:path>
            <a:tileRect r="-100000" b="-100000"/>
          </a:gradFill>
          <a:ln w="76200" cmpd="sng">
            <a:solidFill>
              <a:schemeClr val="bg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3" y="-171400"/>
            <a:ext cx="7665307" cy="5748981"/>
          </a:xfrm>
          <a:prstGeom prst="rect">
            <a:avLst/>
          </a:prstGeom>
        </p:spPr>
      </p:pic>
      <p:pic>
        <p:nvPicPr>
          <p:cNvPr id="3" name="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0648" y="580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2956</TotalTime>
  <Words>14</Words>
  <Application>Microsoft Macintosh PowerPoint</Application>
  <PresentationFormat>Presentación en pantalla (4:3)</PresentationFormat>
  <Paragraphs>14</Paragraphs>
  <Slides>13</Slides>
  <Notes>13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Metro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Autores Lic. Miriam Di Loretto Lic. Lorena Gonzalez  Diseño Lic. Rocio Muscari Gerardo Barrera Franco Romero FERNANDO SERANTONI</vt:lpstr>
    </vt:vector>
  </TitlesOfParts>
  <Company>Windows XP Titan Ultimate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Lorena</dc:creator>
  <cp:lastModifiedBy>Fernando S</cp:lastModifiedBy>
  <cp:revision>54</cp:revision>
  <dcterms:created xsi:type="dcterms:W3CDTF">2016-10-29T02:03:17Z</dcterms:created>
  <dcterms:modified xsi:type="dcterms:W3CDTF">2017-02-21T16:48:09Z</dcterms:modified>
</cp:coreProperties>
</file>